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C1857A-A1ED-4F05-B4B6-5998169C9FFC}" type="datetimeFigureOut">
              <a:rPr lang="en-US" smtClean="0"/>
              <a:t>2/2/2014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39C550-AB0B-4CD6-8C80-F642C75C8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771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9C550-AB0B-4CD6-8C80-F642C75C848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961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D8BD707-D9CF-40AE-B4C6-C98DA3205C09}" type="datetimeFigureOut">
              <a:rPr lang="en-US" smtClean="0"/>
              <a:pPr/>
              <a:t>2/2/2014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2/2/2014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Cyrl-RS" sz="3200" dirty="0" smtClean="0"/>
              <a:t>ЕЛЕКТРОНСКО НАСИЉЕ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RS" dirty="0" smtClean="0"/>
              <a:t>НАСИЉЕ  УПОТРЕБОМ ИНФОРМАЦИОНО-КОМУНИКАЦИОНЕ ТЕХНОЛОГИЈЕ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1964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Интернет бонтон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68580" indent="0">
              <a:buNone/>
            </a:pPr>
            <a:r>
              <a:rPr lang="sr-Cyrl-RS" b="1" dirty="0" smtClean="0"/>
              <a:t>     </a:t>
            </a:r>
            <a:r>
              <a:rPr lang="sr-Cyrl-RS" sz="4200" b="1" dirty="0" smtClean="0"/>
              <a:t>И на Интернету и у комуникацији путем СМС/ММС порука треба поштовати бонтон и              понашати се према другима онако како би смо желели да се други понашају према нама</a:t>
            </a:r>
            <a:r>
              <a:rPr lang="sr-Cyrl-RS" sz="4200" b="1" dirty="0" smtClean="0"/>
              <a:t>.</a:t>
            </a:r>
            <a:endParaRPr lang="en-US" sz="4200" b="1" dirty="0" smtClean="0"/>
          </a:p>
          <a:p>
            <a:r>
              <a:rPr lang="sr-Cyrl-RS" sz="4200" b="1" dirty="0" smtClean="0"/>
              <a:t>Не </a:t>
            </a:r>
            <a:r>
              <a:rPr lang="sr-Cyrl-RS" sz="4200" b="1" dirty="0"/>
              <a:t>шаљи злонамерне </a:t>
            </a:r>
            <a:r>
              <a:rPr lang="sr-Cyrl-RS" sz="4200" dirty="0"/>
              <a:t>СМС или имејл поруке. Пре него што кликнеш „</a:t>
            </a:r>
            <a:r>
              <a:rPr lang="sr-Cyrl-RS" sz="4200" i="1" dirty="0"/>
              <a:t>Пошаљи</a:t>
            </a:r>
            <a:r>
              <a:rPr lang="sr-Cyrl-RS" sz="4200" dirty="0"/>
              <a:t>“ запитај се како би се ти осећао да примиш ту </a:t>
            </a:r>
            <a:r>
              <a:rPr lang="sr-Cyrl-RS" sz="4200" dirty="0" smtClean="0"/>
              <a:t>поруку</a:t>
            </a:r>
          </a:p>
          <a:p>
            <a:pPr algn="just"/>
            <a:r>
              <a:rPr lang="sr-Cyrl-RS" sz="4200" dirty="0" smtClean="0"/>
              <a:t>Никад </a:t>
            </a:r>
            <a:r>
              <a:rPr lang="sr-Cyrl-RS" sz="4200" b="1" dirty="0" smtClean="0"/>
              <a:t>не постављај </a:t>
            </a:r>
            <a:r>
              <a:rPr lang="sr-Cyrl-RS" sz="4200" dirty="0" smtClean="0"/>
              <a:t>нешто што не би желео да виде твоји родитељи, наставници</a:t>
            </a:r>
          </a:p>
          <a:p>
            <a:pPr algn="just"/>
            <a:r>
              <a:rPr lang="sr-Cyrl-RS" sz="4200" b="1" dirty="0" smtClean="0"/>
              <a:t>Не</a:t>
            </a:r>
            <a:r>
              <a:rPr lang="sr-Cyrl-RS" sz="4200" dirty="0" smtClean="0"/>
              <a:t> </a:t>
            </a:r>
            <a:r>
              <a:rPr lang="sr-Cyrl-RS" sz="4200" b="1" dirty="0" smtClean="0"/>
              <a:t>снимај </a:t>
            </a:r>
            <a:r>
              <a:rPr lang="sr-Cyrl-RS" sz="4200" dirty="0" smtClean="0"/>
              <a:t>и </a:t>
            </a:r>
            <a:r>
              <a:rPr lang="sr-Cyrl-RS" sz="4200" b="1" dirty="0" smtClean="0"/>
              <a:t>не</a:t>
            </a:r>
            <a:r>
              <a:rPr lang="sr-Cyrl-RS" sz="4200" dirty="0" smtClean="0"/>
              <a:t> </a:t>
            </a:r>
            <a:r>
              <a:rPr lang="sr-Cyrl-RS" sz="4200" b="1" dirty="0" smtClean="0"/>
              <a:t>прослеђуј фотографије </a:t>
            </a:r>
            <a:r>
              <a:rPr lang="sr-Cyrl-RS" sz="4200" dirty="0" smtClean="0"/>
              <a:t>и </a:t>
            </a:r>
            <a:r>
              <a:rPr lang="sr-Cyrl-RS" sz="4200" b="1" dirty="0" smtClean="0"/>
              <a:t>снимке </a:t>
            </a:r>
            <a:r>
              <a:rPr lang="sr-Cyrl-RS" sz="4200" dirty="0" smtClean="0"/>
              <a:t> који могу друге довести </a:t>
            </a:r>
            <a:r>
              <a:rPr lang="sr-Cyrl-RS" sz="4200" b="1" dirty="0" smtClean="0"/>
              <a:t>у неугодну ситуацију</a:t>
            </a:r>
            <a:r>
              <a:rPr lang="sr-Cyrl-RS" sz="4200" dirty="0" smtClean="0"/>
              <a:t>, </a:t>
            </a:r>
            <a:r>
              <a:rPr lang="sr-Cyrl-RS" sz="4200" b="1" dirty="0" smtClean="0"/>
              <a:t>осрамотити</a:t>
            </a:r>
            <a:r>
              <a:rPr lang="sr-Cyrl-RS" sz="4200" dirty="0" smtClean="0"/>
              <a:t> их или изложити исмевању и вређању других</a:t>
            </a:r>
            <a:endParaRPr lang="en-US" sz="4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586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Користи позитивна искуства и могућности Интернета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RS" sz="2600" b="1" dirty="0" smtClean="0"/>
              <a:t>Комуникација</a:t>
            </a:r>
          </a:p>
          <a:p>
            <a:r>
              <a:rPr lang="sr-Cyrl-RS" sz="2600" b="1" dirty="0" smtClean="0"/>
              <a:t>Истраживање</a:t>
            </a:r>
          </a:p>
          <a:p>
            <a:r>
              <a:rPr lang="sr-Cyrl-RS" sz="2600" b="1" dirty="0" smtClean="0"/>
              <a:t>Образовање</a:t>
            </a:r>
          </a:p>
          <a:p>
            <a:r>
              <a:rPr lang="sr-Cyrl-RS" sz="2600" b="1" dirty="0" smtClean="0"/>
              <a:t>Забава</a:t>
            </a:r>
          </a:p>
          <a:p>
            <a:r>
              <a:rPr lang="sr-Cyrl-RS" sz="2600" b="1" dirty="0" smtClean="0"/>
              <a:t>Креативност</a:t>
            </a:r>
          </a:p>
          <a:p>
            <a:r>
              <a:rPr lang="sr-Cyrl-RS" sz="2600" b="1" dirty="0" smtClean="0"/>
              <a:t>Дружење</a:t>
            </a:r>
          </a:p>
          <a:p>
            <a:pPr marL="0" indent="0">
              <a:buNone/>
            </a:pPr>
            <a:endParaRPr lang="sr-Cyrl-RS" dirty="0"/>
          </a:p>
          <a:p>
            <a:pPr marL="0" indent="0">
              <a:buNone/>
            </a:pPr>
            <a:r>
              <a:rPr lang="sr-Cyrl-RS" b="1" i="1" dirty="0"/>
              <a:t>ИНТЕРНЕТ ЈЕ ОДЛИЧНА СТВАР...САМО ТРЕБА ЗНАТИ КАКО ГА ПАМЕТНО ИСКОРИСТИТИ...</a:t>
            </a:r>
            <a:endParaRPr lang="en-US" b="1" i="1" dirty="0"/>
          </a:p>
          <a:p>
            <a:pPr marL="0" indent="0">
              <a:buNone/>
            </a:pPr>
            <a:endParaRPr lang="sr-Cyrl-R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811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sr-Cyrl-RS" b="1" i="1" dirty="0" smtClean="0"/>
          </a:p>
          <a:p>
            <a:pPr algn="just"/>
            <a:r>
              <a:rPr lang="sr-Cyrl-RS" b="1" i="1" dirty="0" smtClean="0"/>
              <a:t>ЗАПАМТИ</a:t>
            </a:r>
            <a:r>
              <a:rPr lang="en-US" b="1" i="1" dirty="0" smtClean="0"/>
              <a:t>:</a:t>
            </a:r>
            <a:r>
              <a:rPr lang="sr-Cyrl-RS" b="1" i="1" dirty="0" smtClean="0"/>
              <a:t> НА ИНТЕНЕТУ И У КОМУНИКАЦИЈИ ПУТЕМ СМС И ММС ПОРУКА  ПОНАШАЈ СЕ КАО И У СТВАРНОМ </a:t>
            </a:r>
            <a:r>
              <a:rPr lang="sr-Cyrl-RS" b="1" i="1" dirty="0" smtClean="0"/>
              <a:t>ЖИВОТУ, </a:t>
            </a:r>
            <a:r>
              <a:rPr lang="sr-Cyrl-RS" b="1" i="1" dirty="0" smtClean="0"/>
              <a:t>ЈЕР  ОНИ ЈЕСУ ДЕО ТВОГ ЖИВОТА!!!</a:t>
            </a:r>
          </a:p>
          <a:p>
            <a:pPr algn="just"/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976402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Шта је електронско насиље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dirty="0" smtClean="0"/>
              <a:t>Под електронским насиљем подразумевамо све оне случајеве када неко користи </a:t>
            </a:r>
            <a:r>
              <a:rPr lang="sr-Cyrl-RS" b="1" dirty="0" smtClean="0"/>
              <a:t>електронске уређаје </a:t>
            </a:r>
            <a:r>
              <a:rPr lang="sr-Cyrl-RS" dirty="0" smtClean="0"/>
              <a:t>(мобилни телефон, камеру, рачунар и сл.) да би некога </a:t>
            </a:r>
            <a:r>
              <a:rPr lang="sr-Cyrl-RS" b="1" dirty="0" smtClean="0"/>
              <a:t>намерно уплашио</a:t>
            </a:r>
            <a:r>
              <a:rPr lang="sr-Cyrl-RS" dirty="0" smtClean="0"/>
              <a:t>, </a:t>
            </a:r>
            <a:r>
              <a:rPr lang="sr-Cyrl-RS" b="1" dirty="0" smtClean="0"/>
              <a:t>увредио</a:t>
            </a:r>
            <a:r>
              <a:rPr lang="sr-Cyrl-RS" dirty="0" smtClean="0"/>
              <a:t>, </a:t>
            </a:r>
            <a:r>
              <a:rPr lang="sr-Cyrl-RS" b="1" dirty="0" smtClean="0"/>
              <a:t>понизио</a:t>
            </a:r>
            <a:r>
              <a:rPr lang="sr-Cyrl-RS" dirty="0" smtClean="0"/>
              <a:t> или га на неки други начин повредио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548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Облици електронског насиља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sr-Cyrl-RS" dirty="0" smtClean="0"/>
              <a:t>Слање </a:t>
            </a:r>
            <a:r>
              <a:rPr lang="sr-Cyrl-RS" b="1" dirty="0" smtClean="0"/>
              <a:t>СМС</a:t>
            </a:r>
            <a:r>
              <a:rPr lang="sr-Cyrl-RS" dirty="0" smtClean="0"/>
              <a:t> и </a:t>
            </a:r>
            <a:r>
              <a:rPr lang="sr-Cyrl-RS" b="1" dirty="0" smtClean="0"/>
              <a:t>ММС</a:t>
            </a:r>
            <a:r>
              <a:rPr lang="sr-Cyrl-RS" dirty="0" smtClean="0"/>
              <a:t> </a:t>
            </a:r>
            <a:r>
              <a:rPr lang="sr-Cyrl-RS" b="1" dirty="0" smtClean="0"/>
              <a:t>порука </a:t>
            </a:r>
            <a:r>
              <a:rPr lang="sr-Cyrl-RS" dirty="0" smtClean="0"/>
              <a:t>увредљивог</a:t>
            </a:r>
            <a:r>
              <a:rPr lang="sr-Cyrl-RS" b="1" dirty="0" smtClean="0"/>
              <a:t> </a:t>
            </a:r>
            <a:r>
              <a:rPr lang="sr-Cyrl-RS" dirty="0" smtClean="0"/>
              <a:t>и претећег садржаја</a:t>
            </a:r>
          </a:p>
          <a:p>
            <a:pPr algn="just"/>
            <a:r>
              <a:rPr lang="sr-Cyrl-RS" dirty="0" smtClean="0"/>
              <a:t>Узнемиравање</a:t>
            </a:r>
            <a:r>
              <a:rPr lang="sr-Cyrl-RS" b="1" dirty="0" smtClean="0"/>
              <a:t> телефонским позивима</a:t>
            </a:r>
            <a:r>
              <a:rPr lang="sr-Cyrl-RS" dirty="0" smtClean="0"/>
              <a:t> (лажно представљање, ћутање, вређање и сл.)</a:t>
            </a:r>
          </a:p>
          <a:p>
            <a:pPr algn="just"/>
            <a:r>
              <a:rPr lang="sr-Cyrl-RS" b="1" dirty="0" smtClean="0"/>
              <a:t>Снимање мобилним телефоном или камером</a:t>
            </a:r>
            <a:r>
              <a:rPr lang="sr-Cyrl-RS" dirty="0" smtClean="0"/>
              <a:t>, прослеђивање и стављање снимака на интернет</a:t>
            </a:r>
          </a:p>
          <a:p>
            <a:pPr algn="just"/>
            <a:r>
              <a:rPr lang="sr-Cyrl-RS" dirty="0" smtClean="0"/>
              <a:t>Узнемиравање</a:t>
            </a:r>
            <a:r>
              <a:rPr lang="sr-Cyrl-RS" b="1" dirty="0" smtClean="0"/>
              <a:t> мејловима </a:t>
            </a:r>
            <a:r>
              <a:rPr lang="sr-Cyrl-RS" dirty="0" smtClean="0"/>
              <a:t>(увреде, претње, ружне шале и сл.)</a:t>
            </a:r>
          </a:p>
          <a:p>
            <a:pPr algn="just"/>
            <a:r>
              <a:rPr lang="sr-Cyrl-RS" dirty="0" smtClean="0"/>
              <a:t>Различити видови узнемиравања на </a:t>
            </a:r>
            <a:r>
              <a:rPr lang="sr-Cyrl-RS" b="1" dirty="0" smtClean="0"/>
              <a:t>социјалним мрежама</a:t>
            </a:r>
            <a:r>
              <a:rPr lang="sr-Cyrl-RS" dirty="0" smtClean="0"/>
              <a:t>( нпр. Фејсбуку, Твитеру и сл.) и на </a:t>
            </a:r>
            <a:r>
              <a:rPr lang="sr-Cyrl-RS" b="1" dirty="0" smtClean="0"/>
              <a:t>Интернету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36251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Карактеристике ел. насиља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sr-Cyrl-RS" b="1" dirty="0" smtClean="0"/>
              <a:t>Насилницима</a:t>
            </a:r>
            <a:r>
              <a:rPr lang="sr-Cyrl-RS" dirty="0" smtClean="0"/>
              <a:t>  пружа погодности које им други облици насиља не пружају</a:t>
            </a:r>
            <a:r>
              <a:rPr lang="en-US" dirty="0" smtClean="0"/>
              <a:t>: </a:t>
            </a:r>
            <a:r>
              <a:rPr lang="en-US" b="1" dirty="0" smtClean="0"/>
              <a:t>a</a:t>
            </a:r>
            <a:r>
              <a:rPr lang="sr-Cyrl-RS" b="1" dirty="0" smtClean="0"/>
              <a:t>нонимност</a:t>
            </a:r>
          </a:p>
          <a:p>
            <a:pPr algn="just"/>
            <a:r>
              <a:rPr lang="sr-Cyrl-RS" b="1" dirty="0" smtClean="0"/>
              <a:t>Жртве </a:t>
            </a:r>
            <a:r>
              <a:rPr lang="sr-Cyrl-RS" dirty="0" smtClean="0"/>
              <a:t>могу трпети велику штету, а да притом </a:t>
            </a:r>
            <a:r>
              <a:rPr lang="sr-Cyrl-RS" b="1" dirty="0" smtClean="0"/>
              <a:t>немају могућност да се заштите и/или одбране</a:t>
            </a:r>
          </a:p>
          <a:p>
            <a:pPr algn="just"/>
            <a:r>
              <a:rPr lang="sr-Cyrl-RS" dirty="0" smtClean="0"/>
              <a:t>Информације пласиране путем дигиталних медија се јако </a:t>
            </a:r>
            <a:r>
              <a:rPr lang="sr-Cyrl-RS" b="1" dirty="0" smtClean="0"/>
              <a:t>брзо шире</a:t>
            </a:r>
          </a:p>
          <a:p>
            <a:pPr algn="just"/>
            <a:r>
              <a:rPr lang="sr-Cyrl-RS" dirty="0" smtClean="0"/>
              <a:t>Дигитално насиље је засићено </a:t>
            </a:r>
            <a:r>
              <a:rPr lang="sr-Cyrl-RS" b="1" dirty="0" smtClean="0"/>
              <a:t>сексуалним</a:t>
            </a:r>
            <a:r>
              <a:rPr lang="sr-Cyrl-RS" dirty="0" smtClean="0"/>
              <a:t> </a:t>
            </a:r>
            <a:r>
              <a:rPr lang="sr-Cyrl-RS" b="1" dirty="0" smtClean="0"/>
              <a:t>садржајима</a:t>
            </a:r>
            <a:r>
              <a:rPr lang="en-US" dirty="0" smtClean="0"/>
              <a:t>; </a:t>
            </a:r>
            <a:r>
              <a:rPr lang="sr-Cyrl-RS" dirty="0" smtClean="0"/>
              <a:t>електронски медији су погодно средство за вршење електронског насиља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258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Ризици на Интернету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Cyrl-RS" b="1" dirty="0" smtClean="0"/>
              <a:t>Праћење</a:t>
            </a:r>
            <a:r>
              <a:rPr lang="sr-Cyrl-RS" dirty="0" smtClean="0"/>
              <a:t> </a:t>
            </a:r>
            <a:r>
              <a:rPr lang="sr-Cyrl-RS" b="1" dirty="0" smtClean="0"/>
              <a:t>садржаја</a:t>
            </a:r>
            <a:r>
              <a:rPr lang="sr-Cyrl-RS" dirty="0" smtClean="0"/>
              <a:t> који могу имати </a:t>
            </a:r>
            <a:r>
              <a:rPr lang="sr-Cyrl-RS" b="1" dirty="0" smtClean="0"/>
              <a:t>штетне</a:t>
            </a:r>
            <a:r>
              <a:rPr lang="sr-Cyrl-RS" dirty="0" smtClean="0"/>
              <a:t> </a:t>
            </a:r>
            <a:r>
              <a:rPr lang="sr-Cyrl-RS" b="1" dirty="0" smtClean="0"/>
              <a:t>последице</a:t>
            </a:r>
            <a:r>
              <a:rPr lang="sr-Cyrl-RS" dirty="0" smtClean="0"/>
              <a:t>(насиље, порнографија, расизам, поремећаји исхране..)</a:t>
            </a:r>
          </a:p>
          <a:p>
            <a:pPr algn="just"/>
            <a:r>
              <a:rPr lang="sr-Cyrl-RS" b="1" dirty="0" smtClean="0"/>
              <a:t>Постављање</a:t>
            </a:r>
            <a:r>
              <a:rPr lang="sr-Cyrl-RS" dirty="0" smtClean="0"/>
              <a:t> потенцијално </a:t>
            </a:r>
            <a:r>
              <a:rPr lang="sr-Cyrl-RS" b="1" dirty="0" smtClean="0"/>
              <a:t>штетног садржаја</a:t>
            </a:r>
          </a:p>
          <a:p>
            <a:pPr algn="just"/>
            <a:r>
              <a:rPr lang="sr-Cyrl-RS" dirty="0" smtClean="0"/>
              <a:t>Објављивање </a:t>
            </a:r>
            <a:r>
              <a:rPr lang="sr-Cyrl-RS" b="1" dirty="0" smtClean="0"/>
              <a:t>приватних информација</a:t>
            </a:r>
          </a:p>
          <a:p>
            <a:pPr algn="just"/>
            <a:r>
              <a:rPr lang="sr-Cyrl-RS" dirty="0" smtClean="0"/>
              <a:t>Бити </a:t>
            </a:r>
            <a:r>
              <a:rPr lang="sr-Cyrl-RS" b="1" dirty="0" smtClean="0"/>
              <a:t>узнемираван/праћен</a:t>
            </a:r>
            <a:r>
              <a:rPr lang="en-US" dirty="0" smtClean="0"/>
              <a:t>; </a:t>
            </a:r>
            <a:r>
              <a:rPr lang="sr-Cyrl-RS" dirty="0" smtClean="0"/>
              <a:t>изложен дигиталном насиљу</a:t>
            </a:r>
          </a:p>
          <a:p>
            <a:pPr algn="just"/>
            <a:r>
              <a:rPr lang="sr-Cyrl-RS" dirty="0" smtClean="0"/>
              <a:t>Бити </a:t>
            </a:r>
            <a:r>
              <a:rPr lang="sr-Cyrl-RS" b="1" dirty="0" smtClean="0"/>
              <a:t>врбован</a:t>
            </a:r>
            <a:r>
              <a:rPr lang="en-US" dirty="0" smtClean="0"/>
              <a:t>; </a:t>
            </a:r>
            <a:r>
              <a:rPr lang="sr-Cyrl-RS" dirty="0" smtClean="0"/>
              <a:t>слање сексуално експлицитне поруке/фотографије</a:t>
            </a:r>
          </a:p>
          <a:p>
            <a:pPr algn="just"/>
            <a:r>
              <a:rPr lang="sr-Cyrl-RS" dirty="0" smtClean="0"/>
              <a:t>Рекламирање </a:t>
            </a:r>
            <a:r>
              <a:rPr lang="sr-Cyrl-RS" b="1" dirty="0" smtClean="0"/>
              <a:t>производа</a:t>
            </a:r>
            <a:r>
              <a:rPr lang="sr-Cyrl-RS" dirty="0" smtClean="0"/>
              <a:t> који нису примерени деци/</a:t>
            </a:r>
            <a:r>
              <a:rPr lang="sr-Cyrl-RS" b="1" dirty="0" smtClean="0"/>
              <a:t>илегалних производа</a:t>
            </a:r>
          </a:p>
        </p:txBody>
      </p:sp>
    </p:spTree>
    <p:extLst>
      <p:ext uri="{BB962C8B-B14F-4D97-AF65-F5344CB8AC3E}">
        <p14:creationId xmlns:p14="http://schemas.microsoft.com/office/powerpoint/2010/main" val="3520646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RS" b="1" dirty="0" smtClean="0"/>
              <a:t>Онлајн куповина</a:t>
            </a:r>
          </a:p>
          <a:p>
            <a:r>
              <a:rPr lang="sr-Cyrl-RS" b="1" dirty="0" smtClean="0"/>
              <a:t>Несвесно </a:t>
            </a:r>
            <a:r>
              <a:rPr lang="sr-Cyrl-RS" b="1" dirty="0"/>
              <a:t>улажење </a:t>
            </a:r>
            <a:r>
              <a:rPr lang="sr-Cyrl-RS" dirty="0"/>
              <a:t>у договоре о куповини </a:t>
            </a:r>
            <a:r>
              <a:rPr lang="sr-Cyrl-RS" dirty="0" smtClean="0"/>
              <a:t>производа</a:t>
            </a:r>
          </a:p>
          <a:p>
            <a:r>
              <a:rPr lang="sr-Cyrl-RS" b="1" dirty="0" smtClean="0"/>
              <a:t>Онлајн коцкање</a:t>
            </a:r>
          </a:p>
          <a:p>
            <a:r>
              <a:rPr lang="sr-Cyrl-RS" dirty="0" smtClean="0"/>
              <a:t>Несвесна </a:t>
            </a:r>
            <a:r>
              <a:rPr lang="sr-Cyrl-RS" b="1" dirty="0" smtClean="0"/>
              <a:t>инсталација злонамерних кодова </a:t>
            </a:r>
            <a:r>
              <a:rPr lang="sr-Cyrl-RS" dirty="0" smtClean="0"/>
              <a:t>(нпр. </a:t>
            </a:r>
            <a:r>
              <a:rPr lang="sr-Cyrl-RS" dirty="0"/>
              <a:t>в</a:t>
            </a:r>
            <a:r>
              <a:rPr lang="sr-Cyrl-RS" dirty="0" smtClean="0"/>
              <a:t>ируса)</a:t>
            </a:r>
          </a:p>
          <a:p>
            <a:r>
              <a:rPr lang="sr-Cyrl-RS" dirty="0" smtClean="0"/>
              <a:t>Бити </a:t>
            </a:r>
            <a:r>
              <a:rPr lang="sr-Cyrl-RS" b="1" dirty="0" smtClean="0"/>
              <a:t>жртва преваре</a:t>
            </a:r>
          </a:p>
          <a:p>
            <a:r>
              <a:rPr lang="sr-Cyrl-RS" dirty="0" smtClean="0"/>
              <a:t>Бити </a:t>
            </a:r>
            <a:r>
              <a:rPr lang="sr-Cyrl-RS" b="1" dirty="0" smtClean="0"/>
              <a:t>жртва крађе идентитета</a:t>
            </a:r>
          </a:p>
          <a:p>
            <a:r>
              <a:rPr lang="sr-Cyrl-RS" b="1" dirty="0" smtClean="0"/>
              <a:t>Откривање личних података</a:t>
            </a:r>
          </a:p>
          <a:p>
            <a:r>
              <a:rPr lang="sr-Cyrl-RS" b="1" dirty="0" smtClean="0"/>
              <a:t>Хакерисање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08135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Како се зажтитити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sr-Cyrl-RS" sz="1600" dirty="0" smtClean="0"/>
              <a:t>Никада </a:t>
            </a:r>
            <a:r>
              <a:rPr lang="sr-Cyrl-RS" sz="1600" b="1" dirty="0" smtClean="0"/>
              <a:t>не остављај личне податке </a:t>
            </a:r>
            <a:r>
              <a:rPr lang="sr-Cyrl-RS" sz="1600" dirty="0" smtClean="0"/>
              <a:t>на Интенету (при успостављању профила, четовања или играња игара)</a:t>
            </a:r>
          </a:p>
          <a:p>
            <a:pPr algn="just"/>
            <a:r>
              <a:rPr lang="sr-Cyrl-RS" sz="1600" dirty="0" smtClean="0"/>
              <a:t>На Интернету  можеш наћи рекламе за многе производе које можеш да купиш. Буди опрезан и никад такве обрасце не попуњавај без родитеља</a:t>
            </a:r>
          </a:p>
          <a:p>
            <a:pPr algn="just"/>
            <a:r>
              <a:rPr lang="sr-Cyrl-RS" sz="1600" dirty="0" smtClean="0"/>
              <a:t>Никада </a:t>
            </a:r>
            <a:r>
              <a:rPr lang="sr-Cyrl-RS" sz="1600" b="1" dirty="0" smtClean="0"/>
              <a:t>немој бележити своје кретање </a:t>
            </a:r>
            <a:r>
              <a:rPr lang="sr-Cyrl-RS" sz="1600" dirty="0" smtClean="0"/>
              <a:t>на Интернету (нпр.путем “статуса“ на Фејсбуку)</a:t>
            </a:r>
          </a:p>
          <a:p>
            <a:pPr algn="just"/>
            <a:r>
              <a:rPr lang="sr-Cyrl-RS" sz="1600" dirty="0" smtClean="0"/>
              <a:t>Увек се </a:t>
            </a:r>
            <a:r>
              <a:rPr lang="sr-Cyrl-RS" sz="1600" b="1" dirty="0" smtClean="0"/>
              <a:t>одјављуј са свог налога </a:t>
            </a:r>
            <a:r>
              <a:rPr lang="sr-Cyrl-RS" sz="1600" dirty="0" smtClean="0"/>
              <a:t>(Фејсбук, мејл)</a:t>
            </a:r>
          </a:p>
          <a:p>
            <a:pPr algn="just"/>
            <a:r>
              <a:rPr lang="sr-Cyrl-RS" sz="1600" dirty="0" smtClean="0"/>
              <a:t>Никад  се </a:t>
            </a:r>
            <a:r>
              <a:rPr lang="sr-Cyrl-RS" sz="1600" b="1" dirty="0" smtClean="0"/>
              <a:t>немој састајати са </a:t>
            </a:r>
            <a:r>
              <a:rPr lang="sr-Cyrl-RS" sz="1600" b="1" dirty="0" smtClean="0"/>
              <a:t>неким </a:t>
            </a:r>
            <a:r>
              <a:rPr lang="sr-Cyrl-RS" sz="1600" b="1" dirty="0" smtClean="0"/>
              <a:t>кога си „упознао“ на интернету</a:t>
            </a:r>
            <a:r>
              <a:rPr lang="sr-Cyrl-RS" sz="1600" dirty="0" smtClean="0"/>
              <a:t> ( не заборави да не можеш знати да ли је особа са друге стране та за коју се представља)</a:t>
            </a:r>
          </a:p>
          <a:p>
            <a:pPr algn="just"/>
            <a:r>
              <a:rPr lang="sr-Cyrl-RS" sz="1600" dirty="0" smtClean="0"/>
              <a:t>Додај на свој профил само оне људе које </a:t>
            </a:r>
            <a:r>
              <a:rPr lang="sr-Cyrl-RS" sz="1600" b="1" dirty="0" smtClean="0"/>
              <a:t>лично познајеш</a:t>
            </a:r>
          </a:p>
          <a:p>
            <a:pPr algn="just"/>
            <a:r>
              <a:rPr lang="sr-Cyrl-RS" sz="1600" dirty="0" smtClean="0"/>
              <a:t>Путем веб камере комуницирај само са особама које познајеш</a:t>
            </a:r>
          </a:p>
          <a:p>
            <a:pPr algn="just"/>
            <a:endParaRPr lang="sr-Cyrl-RS" sz="1600" dirty="0" smtClean="0"/>
          </a:p>
        </p:txBody>
      </p:sp>
    </p:spTree>
    <p:extLst>
      <p:ext uri="{BB962C8B-B14F-4D97-AF65-F5344CB8AC3E}">
        <p14:creationId xmlns:p14="http://schemas.microsoft.com/office/powerpoint/2010/main" val="2420988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Cyrl-RS" b="1" dirty="0"/>
              <a:t>Разговарај са родитељима</a:t>
            </a:r>
            <a:r>
              <a:rPr lang="sr-Cyrl-RS" dirty="0"/>
              <a:t>. Дозволи им да науче улогу друштвених мрежа у твом животу. Ако твоји родитељи немају налог, дозволи им да имају увид у твој </a:t>
            </a:r>
            <a:r>
              <a:rPr lang="sr-Cyrl-RS" dirty="0" smtClean="0"/>
              <a:t>профил</a:t>
            </a:r>
            <a:endParaRPr lang="sr-Cyrl-RS" b="1" dirty="0"/>
          </a:p>
          <a:p>
            <a:r>
              <a:rPr lang="sr-Cyrl-RS" b="1" dirty="0" smtClean="0"/>
              <a:t>Не шаљи и не објављуј </a:t>
            </a:r>
            <a:r>
              <a:rPr lang="sr-Cyrl-RS" dirty="0" smtClean="0"/>
              <a:t>своје  </a:t>
            </a:r>
            <a:r>
              <a:rPr lang="sr-Cyrl-RS" b="1" dirty="0" smtClean="0"/>
              <a:t>фотографије</a:t>
            </a:r>
            <a:r>
              <a:rPr lang="sr-Cyrl-RS" dirty="0" smtClean="0"/>
              <a:t> или фотографије својих пријатеља преко интернета. Једном када пошаљеш или објавиш фотографију, над њом више немаш контролу, не знаш шта се даље с њом дешава.</a:t>
            </a:r>
          </a:p>
          <a:p>
            <a:pPr algn="just"/>
            <a:r>
              <a:rPr lang="sr-Cyrl-RS" dirty="0" smtClean="0"/>
              <a:t>Ако ти неко пошаље злонамерну или претећу поруку, </a:t>
            </a:r>
            <a:r>
              <a:rPr lang="sr-Cyrl-RS" b="1" dirty="0" smtClean="0"/>
              <a:t>немој одговарати</a:t>
            </a:r>
            <a:r>
              <a:rPr lang="sr-Cyrl-RS" dirty="0" smtClean="0"/>
              <a:t>-покажи је одраслој особи којој верујеш.</a:t>
            </a:r>
          </a:p>
          <a:p>
            <a:pPr algn="just"/>
            <a:endParaRPr lang="sr-Cyrl-RS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831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Да би клик био безбедан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sr-Cyrl-RS" dirty="0" smtClean="0"/>
              <a:t>Користи </a:t>
            </a:r>
            <a:r>
              <a:rPr lang="sr-Cyrl-RS" b="1" dirty="0" smtClean="0"/>
              <a:t>антивирус</a:t>
            </a:r>
            <a:r>
              <a:rPr lang="sr-Cyrl-RS" dirty="0" smtClean="0"/>
              <a:t> и </a:t>
            </a:r>
            <a:r>
              <a:rPr lang="sr-Cyrl-RS" b="1" dirty="0" smtClean="0"/>
              <a:t>антиспам</a:t>
            </a:r>
            <a:r>
              <a:rPr lang="sr-Cyrl-RS" dirty="0" smtClean="0"/>
              <a:t> софтвер и </a:t>
            </a:r>
            <a:r>
              <a:rPr lang="sr-Cyrl-RS" b="1" dirty="0" smtClean="0"/>
              <a:t>спам-филтер</a:t>
            </a:r>
            <a:r>
              <a:rPr lang="sr-Cyrl-RS" dirty="0" smtClean="0"/>
              <a:t> у своју електронску пошту. Увек сурфуј на заштићеном интернету!</a:t>
            </a:r>
          </a:p>
          <a:p>
            <a:pPr algn="just"/>
            <a:r>
              <a:rPr lang="sr-Cyrl-RS" dirty="0" smtClean="0"/>
              <a:t>Отварај само </a:t>
            </a:r>
            <a:r>
              <a:rPr lang="sr-Cyrl-RS" b="1" dirty="0" smtClean="0"/>
              <a:t>пошту коју добијаш од својих познаника</a:t>
            </a:r>
            <a:r>
              <a:rPr lang="sr-Cyrl-RS" dirty="0" smtClean="0"/>
              <a:t>.</a:t>
            </a:r>
          </a:p>
          <a:p>
            <a:pPr algn="just"/>
            <a:r>
              <a:rPr lang="sr-Cyrl-RS" dirty="0" smtClean="0"/>
              <a:t>Увек </a:t>
            </a:r>
            <a:r>
              <a:rPr lang="sr-Cyrl-RS" b="1" dirty="0" smtClean="0"/>
              <a:t>скенирај антивирус програмом </a:t>
            </a:r>
            <a:r>
              <a:rPr lang="sr-Cyrl-RS" dirty="0" smtClean="0"/>
              <a:t>прилоге из имејлове пре отварања</a:t>
            </a:r>
          </a:p>
          <a:p>
            <a:pPr algn="just"/>
            <a:r>
              <a:rPr lang="sr-Cyrl-RS" b="1" dirty="0" smtClean="0"/>
              <a:t>Имејл</a:t>
            </a:r>
            <a:r>
              <a:rPr lang="sr-Cyrl-RS" dirty="0" smtClean="0"/>
              <a:t> адресу </a:t>
            </a:r>
            <a:r>
              <a:rPr lang="sr-Cyrl-RS" b="1" dirty="0" smtClean="0"/>
              <a:t>немој објављивати </a:t>
            </a:r>
            <a:r>
              <a:rPr lang="sr-Cyrl-RS" dirty="0" smtClean="0"/>
              <a:t>на Интернету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9197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190</TotalTime>
  <Words>651</Words>
  <Application>Microsoft Office PowerPoint</Application>
  <PresentationFormat>On-screen Show (4:3)</PresentationFormat>
  <Paragraphs>64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Austin</vt:lpstr>
      <vt:lpstr>ЕЛЕКТРОНСКО НАСИЉЕ</vt:lpstr>
      <vt:lpstr>Шта је електронско насиље?</vt:lpstr>
      <vt:lpstr>Облици електронског насиља</vt:lpstr>
      <vt:lpstr>Карактеристике ел. насиља</vt:lpstr>
      <vt:lpstr>Ризици на Интернету</vt:lpstr>
      <vt:lpstr>PowerPoint Presentation</vt:lpstr>
      <vt:lpstr>Како се зажтитити?</vt:lpstr>
      <vt:lpstr>PowerPoint Presentation</vt:lpstr>
      <vt:lpstr>Да би клик био безбедан</vt:lpstr>
      <vt:lpstr>Интернет бонтон</vt:lpstr>
      <vt:lpstr>Користи позитивна искуства и могућности Интернета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ЕЛЕКТРОНСКО НАСИЉЕ</dc:title>
  <dc:creator>Nela</dc:creator>
  <cp:lastModifiedBy>ismail - [2010]</cp:lastModifiedBy>
  <cp:revision>24</cp:revision>
  <dcterms:created xsi:type="dcterms:W3CDTF">2006-08-16T00:00:00Z</dcterms:created>
  <dcterms:modified xsi:type="dcterms:W3CDTF">2014-02-02T13:35:27Z</dcterms:modified>
</cp:coreProperties>
</file>